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12"/>
  </p:notesMasterIdLst>
  <p:handoutMasterIdLst>
    <p:handoutMasterId r:id="rId13"/>
  </p:handoutMasterIdLst>
  <p:sldIdLst>
    <p:sldId id="629" r:id="rId2"/>
    <p:sldId id="632" r:id="rId3"/>
    <p:sldId id="633" r:id="rId4"/>
    <p:sldId id="634" r:id="rId5"/>
    <p:sldId id="630" r:id="rId6"/>
    <p:sldId id="635" r:id="rId7"/>
    <p:sldId id="636" r:id="rId8"/>
    <p:sldId id="637" r:id="rId9"/>
    <p:sldId id="638" r:id="rId10"/>
    <p:sldId id="63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680A1A-FE4F-D084-12F5-9F45093FEA92}" name="Jung Who Nam" initials="JN" userId="S::jungwhonam@kunsan.ac.kr::453b6f78-078d-4027-976f-e5f025e3c614" providerId="AD"/>
  <p188:author id="{F4BCAB3A-89AD-B187-0E1C-101B83FAD068}" name="Jung Who Nam" initials="JN" userId="712c2298deba7ae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4CC3A-C238-4AC3-93BA-06B490E03A2B}" v="45" dt="2025-10-08T07:49:17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8" autoAdjust="0"/>
    <p:restoredTop sz="86408" autoAdjust="0"/>
  </p:normalViewPr>
  <p:slideViewPr>
    <p:cSldViewPr snapToGrid="0">
      <p:cViewPr varScale="1">
        <p:scale>
          <a:sx n="139" d="100"/>
          <a:sy n="139" d="100"/>
        </p:scale>
        <p:origin x="436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8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3" d="100"/>
          <a:sy n="93" d="100"/>
        </p:scale>
        <p:origin x="3784" y="21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g Who Nam" userId="453b6f78-078d-4027-976f-e5f025e3c614" providerId="ADAL" clId="{9E7B349F-31B8-442C-9D48-128F17E4BB33}"/>
    <pc:docChg chg="undo custSel modSld">
      <pc:chgData name="Jung Who Nam" userId="453b6f78-078d-4027-976f-e5f025e3c614" providerId="ADAL" clId="{9E7B349F-31B8-442C-9D48-128F17E4BB33}" dt="2025-10-09T06:00:15.036" v="495" actId="20577"/>
      <pc:docMkLst>
        <pc:docMk/>
      </pc:docMkLst>
      <pc:sldChg chg="modSp mod">
        <pc:chgData name="Jung Who Nam" userId="453b6f78-078d-4027-976f-e5f025e3c614" providerId="ADAL" clId="{9E7B349F-31B8-442C-9D48-128F17E4BB33}" dt="2025-10-08T08:26:45.903" v="466" actId="1582"/>
        <pc:sldMkLst>
          <pc:docMk/>
          <pc:sldMk cId="2888676726" sldId="632"/>
        </pc:sldMkLst>
        <pc:spChg chg="mod">
          <ac:chgData name="Jung Who Nam" userId="453b6f78-078d-4027-976f-e5f025e3c614" providerId="ADAL" clId="{9E7B349F-31B8-442C-9D48-128F17E4BB33}" dt="2025-10-08T08:26:45.903" v="466" actId="1582"/>
          <ac:spMkLst>
            <pc:docMk/>
            <pc:sldMk cId="2888676726" sldId="632"/>
            <ac:spMk id="2" creationId="{B371FCB9-E83D-C6ED-CCEA-9488B231DD4F}"/>
          </ac:spMkLst>
        </pc:spChg>
        <pc:spChg chg="mod">
          <ac:chgData name="Jung Who Nam" userId="453b6f78-078d-4027-976f-e5f025e3c614" providerId="ADAL" clId="{9E7B349F-31B8-442C-9D48-128F17E4BB33}" dt="2025-10-08T08:26:45.903" v="466" actId="1582"/>
          <ac:spMkLst>
            <pc:docMk/>
            <pc:sldMk cId="2888676726" sldId="632"/>
            <ac:spMk id="3" creationId="{B2D86F83-8A5F-B20F-C8D5-7875312FF03E}"/>
          </ac:spMkLst>
        </pc:spChg>
      </pc:sldChg>
      <pc:sldChg chg="modSp mod">
        <pc:chgData name="Jung Who Nam" userId="453b6f78-078d-4027-976f-e5f025e3c614" providerId="ADAL" clId="{9E7B349F-31B8-442C-9D48-128F17E4BB33}" dt="2025-10-08T08:26:53.814" v="467" actId="1582"/>
        <pc:sldMkLst>
          <pc:docMk/>
          <pc:sldMk cId="4292730730" sldId="633"/>
        </pc:sldMkLst>
        <pc:spChg chg="mod">
          <ac:chgData name="Jung Who Nam" userId="453b6f78-078d-4027-976f-e5f025e3c614" providerId="ADAL" clId="{9E7B349F-31B8-442C-9D48-128F17E4BB33}" dt="2025-10-08T08:26:53.814" v="467" actId="1582"/>
          <ac:spMkLst>
            <pc:docMk/>
            <pc:sldMk cId="4292730730" sldId="633"/>
            <ac:spMk id="2" creationId="{FBAF2677-4B09-FA55-2ECB-585E73CAE91A}"/>
          </ac:spMkLst>
        </pc:spChg>
        <pc:spChg chg="mod">
          <ac:chgData name="Jung Who Nam" userId="453b6f78-078d-4027-976f-e5f025e3c614" providerId="ADAL" clId="{9E7B349F-31B8-442C-9D48-128F17E4BB33}" dt="2025-10-08T08:26:53.814" v="467" actId="1582"/>
          <ac:spMkLst>
            <pc:docMk/>
            <pc:sldMk cId="4292730730" sldId="633"/>
            <ac:spMk id="3" creationId="{824E3FC9-8C1B-9E62-9F53-62B416BD7EFD}"/>
          </ac:spMkLst>
        </pc:spChg>
      </pc:sldChg>
      <pc:sldChg chg="modSp mod">
        <pc:chgData name="Jung Who Nam" userId="453b6f78-078d-4027-976f-e5f025e3c614" providerId="ADAL" clId="{9E7B349F-31B8-442C-9D48-128F17E4BB33}" dt="2025-10-08T08:27:10.031" v="470" actId="1582"/>
        <pc:sldMkLst>
          <pc:docMk/>
          <pc:sldMk cId="2599639917" sldId="634"/>
        </pc:sldMkLst>
        <pc:spChg chg="mod">
          <ac:chgData name="Jung Who Nam" userId="453b6f78-078d-4027-976f-e5f025e3c614" providerId="ADAL" clId="{9E7B349F-31B8-442C-9D48-128F17E4BB33}" dt="2025-10-08T08:27:10.031" v="470" actId="1582"/>
          <ac:spMkLst>
            <pc:docMk/>
            <pc:sldMk cId="2599639917" sldId="634"/>
            <ac:spMk id="2" creationId="{F9A8D94E-B079-B8E5-DDFB-78F539B59E7F}"/>
          </ac:spMkLst>
        </pc:spChg>
        <pc:spChg chg="mod">
          <ac:chgData name="Jung Who Nam" userId="453b6f78-078d-4027-976f-e5f025e3c614" providerId="ADAL" clId="{9E7B349F-31B8-442C-9D48-128F17E4BB33}" dt="2025-10-08T08:27:10.031" v="470" actId="1582"/>
          <ac:spMkLst>
            <pc:docMk/>
            <pc:sldMk cId="2599639917" sldId="634"/>
            <ac:spMk id="3" creationId="{FEA9EDDE-4082-EACF-D442-64DB786C6ADE}"/>
          </ac:spMkLst>
        </pc:spChg>
      </pc:sldChg>
      <pc:sldChg chg="modSp mod">
        <pc:chgData name="Jung Who Nam" userId="453b6f78-078d-4027-976f-e5f025e3c614" providerId="ADAL" clId="{9E7B349F-31B8-442C-9D48-128F17E4BB33}" dt="2025-10-09T06:00:02.956" v="493" actId="20577"/>
        <pc:sldMkLst>
          <pc:docMk/>
          <pc:sldMk cId="2395411971" sldId="635"/>
        </pc:sldMkLst>
        <pc:spChg chg="mod">
          <ac:chgData name="Jung Who Nam" userId="453b6f78-078d-4027-976f-e5f025e3c614" providerId="ADAL" clId="{9E7B349F-31B8-442C-9D48-128F17E4BB33}" dt="2025-10-08T07:13:01.603" v="316" actId="6549"/>
          <ac:spMkLst>
            <pc:docMk/>
            <pc:sldMk cId="2395411971" sldId="635"/>
            <ac:spMk id="4" creationId="{51D52C77-DD3E-F2C9-63DA-71562D9DB761}"/>
          </ac:spMkLst>
        </pc:spChg>
        <pc:spChg chg="mod">
          <ac:chgData name="Jung Who Nam" userId="453b6f78-078d-4027-976f-e5f025e3c614" providerId="ADAL" clId="{9E7B349F-31B8-442C-9D48-128F17E4BB33}" dt="2025-10-09T06:00:02.956" v="493" actId="20577"/>
          <ac:spMkLst>
            <pc:docMk/>
            <pc:sldMk cId="2395411971" sldId="635"/>
            <ac:spMk id="5" creationId="{E4B3699C-F09E-E5E2-BF07-412DF40A19BF}"/>
          </ac:spMkLst>
        </pc:spChg>
      </pc:sldChg>
      <pc:sldChg chg="addSp delSp modSp mod">
        <pc:chgData name="Jung Who Nam" userId="453b6f78-078d-4027-976f-e5f025e3c614" providerId="ADAL" clId="{9E7B349F-31B8-442C-9D48-128F17E4BB33}" dt="2025-10-09T06:00:05.899" v="494" actId="20577"/>
        <pc:sldMkLst>
          <pc:docMk/>
          <pc:sldMk cId="183288318" sldId="636"/>
        </pc:sldMkLst>
        <pc:spChg chg="mod">
          <ac:chgData name="Jung Who Nam" userId="453b6f78-078d-4027-976f-e5f025e3c614" providerId="ADAL" clId="{9E7B349F-31B8-442C-9D48-128F17E4BB33}" dt="2025-10-09T06:00:05.899" v="494" actId="20577"/>
          <ac:spMkLst>
            <pc:docMk/>
            <pc:sldMk cId="183288318" sldId="636"/>
            <ac:spMk id="2" creationId="{210AED80-5BBA-138B-5FDB-8DD20739591E}"/>
          </ac:spMkLst>
        </pc:spChg>
        <pc:spChg chg="del mod">
          <ac:chgData name="Jung Who Nam" userId="453b6f78-078d-4027-976f-e5f025e3c614" providerId="ADAL" clId="{9E7B349F-31B8-442C-9D48-128F17E4BB33}" dt="2025-10-08T06:47:23.238" v="31" actId="478"/>
          <ac:spMkLst>
            <pc:docMk/>
            <pc:sldMk cId="183288318" sldId="636"/>
            <ac:spMk id="3" creationId="{65FE6B45-5D39-3EB9-4543-558F5E44741E}"/>
          </ac:spMkLst>
        </pc:spChg>
        <pc:spChg chg="mod">
          <ac:chgData name="Jung Who Nam" userId="453b6f78-078d-4027-976f-e5f025e3c614" providerId="ADAL" clId="{9E7B349F-31B8-442C-9D48-128F17E4BB33}" dt="2025-10-08T07:18:52.427" v="370" actId="6549"/>
          <ac:spMkLst>
            <pc:docMk/>
            <pc:sldMk cId="183288318" sldId="636"/>
            <ac:spMk id="5" creationId="{63C8E775-C0D6-910E-5A34-32365935E05C}"/>
          </ac:spMkLst>
        </pc:spChg>
        <pc:spChg chg="add del mod">
          <ac:chgData name="Jung Who Nam" userId="453b6f78-078d-4027-976f-e5f025e3c614" providerId="ADAL" clId="{9E7B349F-31B8-442C-9D48-128F17E4BB33}" dt="2025-10-08T06:47:25.315" v="33" actId="478"/>
          <ac:spMkLst>
            <pc:docMk/>
            <pc:sldMk cId="183288318" sldId="636"/>
            <ac:spMk id="8" creationId="{286A75E8-638B-9950-6B6A-6D4E9C4FE817}"/>
          </ac:spMkLst>
        </pc:spChg>
        <pc:spChg chg="add del mod">
          <ac:chgData name="Jung Who Nam" userId="453b6f78-078d-4027-976f-e5f025e3c614" providerId="ADAL" clId="{9E7B349F-31B8-442C-9D48-128F17E4BB33}" dt="2025-10-08T07:11:50.068" v="308" actId="478"/>
          <ac:spMkLst>
            <pc:docMk/>
            <pc:sldMk cId="183288318" sldId="636"/>
            <ac:spMk id="9" creationId="{D50B40F4-686D-B176-8F9C-6E44A32B6668}"/>
          </ac:spMkLst>
        </pc:spChg>
        <pc:spChg chg="add del mod">
          <ac:chgData name="Jung Who Nam" userId="453b6f78-078d-4027-976f-e5f025e3c614" providerId="ADAL" clId="{9E7B349F-31B8-442C-9D48-128F17E4BB33}" dt="2025-10-08T07:11:51.379" v="310" actId="478"/>
          <ac:spMkLst>
            <pc:docMk/>
            <pc:sldMk cId="183288318" sldId="636"/>
            <ac:spMk id="11" creationId="{A2216C21-1993-9B13-5661-AC853D9BA79E}"/>
          </ac:spMkLst>
        </pc:spChg>
        <pc:picChg chg="add mod">
          <ac:chgData name="Jung Who Nam" userId="453b6f78-078d-4027-976f-e5f025e3c614" providerId="ADAL" clId="{9E7B349F-31B8-442C-9D48-128F17E4BB33}" dt="2025-10-08T07:49:07.761" v="463"/>
          <ac:picMkLst>
            <pc:docMk/>
            <pc:sldMk cId="183288318" sldId="636"/>
            <ac:picMk id="3" creationId="{FA6B3E73-EEBC-DF99-1EFF-56F651D168C6}"/>
          </ac:picMkLst>
        </pc:picChg>
        <pc:picChg chg="add mod">
          <ac:chgData name="Jung Who Nam" userId="453b6f78-078d-4027-976f-e5f025e3c614" providerId="ADAL" clId="{9E7B349F-31B8-442C-9D48-128F17E4BB33}" dt="2025-10-08T06:46:42.255" v="18" actId="571"/>
          <ac:picMkLst>
            <pc:docMk/>
            <pc:sldMk cId="183288318" sldId="636"/>
            <ac:picMk id="6" creationId="{201B40F7-81D1-8C60-A686-E82A0471253E}"/>
          </ac:picMkLst>
        </pc:picChg>
        <pc:picChg chg="add mod">
          <ac:chgData name="Jung Who Nam" userId="453b6f78-078d-4027-976f-e5f025e3c614" providerId="ADAL" clId="{9E7B349F-31B8-442C-9D48-128F17E4BB33}" dt="2025-10-08T07:15:35.997" v="347" actId="14100"/>
          <ac:picMkLst>
            <pc:docMk/>
            <pc:sldMk cId="183288318" sldId="636"/>
            <ac:picMk id="12" creationId="{E917B50F-3C8D-5591-5328-CD05FC74B886}"/>
          </ac:picMkLst>
        </pc:picChg>
        <pc:picChg chg="add mod">
          <ac:chgData name="Jung Who Nam" userId="453b6f78-078d-4027-976f-e5f025e3c614" providerId="ADAL" clId="{9E7B349F-31B8-442C-9D48-128F17E4BB33}" dt="2025-10-08T07:15:39.528" v="348" actId="1076"/>
          <ac:picMkLst>
            <pc:docMk/>
            <pc:sldMk cId="183288318" sldId="636"/>
            <ac:picMk id="13" creationId="{F48013E6-C3F2-AB1B-99E8-AEACF4C9907E}"/>
          </ac:picMkLst>
        </pc:picChg>
        <pc:picChg chg="del mod">
          <ac:chgData name="Jung Who Nam" userId="453b6f78-078d-4027-976f-e5f025e3c614" providerId="ADAL" clId="{9E7B349F-31B8-442C-9D48-128F17E4BB33}" dt="2025-10-08T07:15:21.995" v="342" actId="478"/>
          <ac:picMkLst>
            <pc:docMk/>
            <pc:sldMk cId="183288318" sldId="636"/>
            <ac:picMk id="3074" creationId="{CB3B404D-AB3B-2982-17A4-3363F20D1BD6}"/>
          </ac:picMkLst>
        </pc:picChg>
        <pc:picChg chg="del mod">
          <ac:chgData name="Jung Who Nam" userId="453b6f78-078d-4027-976f-e5f025e3c614" providerId="ADAL" clId="{9E7B349F-31B8-442C-9D48-128F17E4BB33}" dt="2025-10-08T07:15:21.995" v="342" actId="478"/>
          <ac:picMkLst>
            <pc:docMk/>
            <pc:sldMk cId="183288318" sldId="636"/>
            <ac:picMk id="3076" creationId="{F3309E0F-281A-A8B2-D18B-7FBCBC815EBA}"/>
          </ac:picMkLst>
        </pc:picChg>
      </pc:sldChg>
      <pc:sldChg chg="addSp modSp mod modAnim">
        <pc:chgData name="Jung Who Nam" userId="453b6f78-078d-4027-976f-e5f025e3c614" providerId="ADAL" clId="{9E7B349F-31B8-442C-9D48-128F17E4BB33}" dt="2025-10-09T06:00:15.036" v="495" actId="20577"/>
        <pc:sldMkLst>
          <pc:docMk/>
          <pc:sldMk cId="2955638957" sldId="637"/>
        </pc:sldMkLst>
        <pc:spChg chg="mod">
          <ac:chgData name="Jung Who Nam" userId="453b6f78-078d-4027-976f-e5f025e3c614" providerId="ADAL" clId="{9E7B349F-31B8-442C-9D48-128F17E4BB33}" dt="2025-10-09T06:00:15.036" v="495" actId="20577"/>
          <ac:spMkLst>
            <pc:docMk/>
            <pc:sldMk cId="2955638957" sldId="637"/>
            <ac:spMk id="2" creationId="{B2B75920-5AD6-591C-2C1C-2214E0FA79F6}"/>
          </ac:spMkLst>
        </pc:spChg>
        <pc:spChg chg="mod">
          <ac:chgData name="Jung Who Nam" userId="453b6f78-078d-4027-976f-e5f025e3c614" providerId="ADAL" clId="{9E7B349F-31B8-442C-9D48-128F17E4BB33}" dt="2025-10-08T08:27:42.892" v="474" actId="1582"/>
          <ac:spMkLst>
            <pc:docMk/>
            <pc:sldMk cId="2955638957" sldId="637"/>
            <ac:spMk id="3" creationId="{4B3B2F79-519E-0763-7D6E-BA6CA7246EE2}"/>
          </ac:spMkLst>
        </pc:spChg>
        <pc:spChg chg="mod">
          <ac:chgData name="Jung Who Nam" userId="453b6f78-078d-4027-976f-e5f025e3c614" providerId="ADAL" clId="{9E7B349F-31B8-442C-9D48-128F17E4BB33}" dt="2025-10-08T07:23:37.503" v="454" actId="1076"/>
          <ac:spMkLst>
            <pc:docMk/>
            <pc:sldMk cId="2955638957" sldId="637"/>
            <ac:spMk id="6" creationId="{91FE1D17-1FD6-C972-783A-326C0BD4898B}"/>
          </ac:spMkLst>
        </pc:spChg>
        <pc:spChg chg="mod">
          <ac:chgData name="Jung Who Nam" userId="453b6f78-078d-4027-976f-e5f025e3c614" providerId="ADAL" clId="{9E7B349F-31B8-442C-9D48-128F17E4BB33}" dt="2025-10-08T07:23:15.437" v="447" actId="1076"/>
          <ac:spMkLst>
            <pc:docMk/>
            <pc:sldMk cId="2955638957" sldId="637"/>
            <ac:spMk id="7" creationId="{CA54F5B3-E753-F576-98A6-BA48F6E1617C}"/>
          </ac:spMkLst>
        </pc:spChg>
        <pc:spChg chg="mod">
          <ac:chgData name="Jung Who Nam" userId="453b6f78-078d-4027-976f-e5f025e3c614" providerId="ADAL" clId="{9E7B349F-31B8-442C-9D48-128F17E4BB33}" dt="2025-10-08T07:23:21.107" v="449" actId="1076"/>
          <ac:spMkLst>
            <pc:docMk/>
            <pc:sldMk cId="2955638957" sldId="637"/>
            <ac:spMk id="8" creationId="{D5A1F9D4-B213-CB21-8CF1-A6631DB29760}"/>
          </ac:spMkLst>
        </pc:spChg>
        <pc:picChg chg="add mod">
          <ac:chgData name="Jung Who Nam" userId="453b6f78-078d-4027-976f-e5f025e3c614" providerId="ADAL" clId="{9E7B349F-31B8-442C-9D48-128F17E4BB33}" dt="2025-10-08T07:49:12.761" v="464"/>
          <ac:picMkLst>
            <pc:docMk/>
            <pc:sldMk cId="2955638957" sldId="637"/>
            <ac:picMk id="9" creationId="{13B96DFA-7CC3-A1B0-38EE-C4D562B58D4D}"/>
          </ac:picMkLst>
        </pc:picChg>
        <pc:picChg chg="add mod">
          <ac:chgData name="Jung Who Nam" userId="453b6f78-078d-4027-976f-e5f025e3c614" providerId="ADAL" clId="{9E7B349F-31B8-442C-9D48-128F17E4BB33}" dt="2025-10-08T07:49:12.761" v="464"/>
          <ac:picMkLst>
            <pc:docMk/>
            <pc:sldMk cId="2955638957" sldId="637"/>
            <ac:picMk id="10" creationId="{57BA57F5-3B52-3E08-A81E-0E7087D1A79E}"/>
          </ac:picMkLst>
        </pc:picChg>
        <pc:picChg chg="add mod">
          <ac:chgData name="Jung Who Nam" userId="453b6f78-078d-4027-976f-e5f025e3c614" providerId="ADAL" clId="{9E7B349F-31B8-442C-9D48-128F17E4BB33}" dt="2025-10-08T07:49:12.761" v="464"/>
          <ac:picMkLst>
            <pc:docMk/>
            <pc:sldMk cId="2955638957" sldId="637"/>
            <ac:picMk id="11" creationId="{609FCA5A-8B24-83D8-A189-9B8DA638E9FD}"/>
          </ac:picMkLst>
        </pc:picChg>
        <pc:picChg chg="mod">
          <ac:chgData name="Jung Who Nam" userId="453b6f78-078d-4027-976f-e5f025e3c614" providerId="ADAL" clId="{9E7B349F-31B8-442C-9D48-128F17E4BB33}" dt="2025-10-08T07:23:02.434" v="445" actId="1076"/>
          <ac:picMkLst>
            <pc:docMk/>
            <pc:sldMk cId="2955638957" sldId="637"/>
            <ac:picMk id="12" creationId="{28F0115F-306F-80CF-7DA7-419098DAE4E1}"/>
          </ac:picMkLst>
        </pc:picChg>
        <pc:picChg chg="mod">
          <ac:chgData name="Jung Who Nam" userId="453b6f78-078d-4027-976f-e5f025e3c614" providerId="ADAL" clId="{9E7B349F-31B8-442C-9D48-128F17E4BB33}" dt="2025-10-08T07:23:02.434" v="445" actId="1076"/>
          <ac:picMkLst>
            <pc:docMk/>
            <pc:sldMk cId="2955638957" sldId="637"/>
            <ac:picMk id="14" creationId="{25900997-D64F-EBA1-107A-F36B50A0A8CE}"/>
          </ac:picMkLst>
        </pc:picChg>
        <pc:picChg chg="mod">
          <ac:chgData name="Jung Who Nam" userId="453b6f78-078d-4027-976f-e5f025e3c614" providerId="ADAL" clId="{9E7B349F-31B8-442C-9D48-128F17E4BB33}" dt="2025-10-08T07:23:02.434" v="445" actId="1076"/>
          <ac:picMkLst>
            <pc:docMk/>
            <pc:sldMk cId="2955638957" sldId="637"/>
            <ac:picMk id="16" creationId="{295E04E1-1686-6837-7F6A-D4683F694203}"/>
          </ac:picMkLst>
        </pc:picChg>
      </pc:sldChg>
      <pc:sldChg chg="addSp modSp mod modAnim">
        <pc:chgData name="Jung Who Nam" userId="453b6f78-078d-4027-976f-e5f025e3c614" providerId="ADAL" clId="{9E7B349F-31B8-442C-9D48-128F17E4BB33}" dt="2025-10-09T05:59:44.022" v="492" actId="5793"/>
        <pc:sldMkLst>
          <pc:docMk/>
          <pc:sldMk cId="3514935160" sldId="638"/>
        </pc:sldMkLst>
        <pc:spChg chg="mod">
          <ac:chgData name="Jung Who Nam" userId="453b6f78-078d-4027-976f-e5f025e3c614" providerId="ADAL" clId="{9E7B349F-31B8-442C-9D48-128F17E4BB33}" dt="2025-10-09T05:59:44.022" v="492" actId="5793"/>
          <ac:spMkLst>
            <pc:docMk/>
            <pc:sldMk cId="3514935160" sldId="638"/>
            <ac:spMk id="2" creationId="{EE5359BB-0D56-5F4E-8C4E-61D3F137E0D6}"/>
          </ac:spMkLst>
        </pc:spChg>
        <pc:spChg chg="mod">
          <ac:chgData name="Jung Who Nam" userId="453b6f78-078d-4027-976f-e5f025e3c614" providerId="ADAL" clId="{9E7B349F-31B8-442C-9D48-128F17E4BB33}" dt="2025-10-08T08:27:51.094" v="475" actId="1582"/>
          <ac:spMkLst>
            <pc:docMk/>
            <pc:sldMk cId="3514935160" sldId="638"/>
            <ac:spMk id="3" creationId="{5ECF4505-1796-917A-CF50-A41A78F4FB98}"/>
          </ac:spMkLst>
        </pc:spChg>
        <pc:spChg chg="mod">
          <ac:chgData name="Jung Who Nam" userId="453b6f78-078d-4027-976f-e5f025e3c614" providerId="ADAL" clId="{9E7B349F-31B8-442C-9D48-128F17E4BB33}" dt="2025-10-08T07:24:13.330" v="460" actId="14100"/>
          <ac:spMkLst>
            <pc:docMk/>
            <pc:sldMk cId="3514935160" sldId="638"/>
            <ac:spMk id="7" creationId="{D3363587-7C8A-D547-B8F6-18FB27CA2DC2}"/>
          </ac:spMkLst>
        </pc:spChg>
        <pc:spChg chg="add">
          <ac:chgData name="Jung Who Nam" userId="453b6f78-078d-4027-976f-e5f025e3c614" providerId="ADAL" clId="{9E7B349F-31B8-442C-9D48-128F17E4BB33}" dt="2025-10-08T06:59:35.676" v="74"/>
          <ac:spMkLst>
            <pc:docMk/>
            <pc:sldMk cId="3514935160" sldId="638"/>
            <ac:spMk id="8" creationId="{874C22AC-D5E4-B00D-DD5E-38D8A9904F10}"/>
          </ac:spMkLst>
        </pc:spChg>
        <pc:spChg chg="add mod">
          <ac:chgData name="Jung Who Nam" userId="453b6f78-078d-4027-976f-e5f025e3c614" providerId="ADAL" clId="{9E7B349F-31B8-442C-9D48-128F17E4BB33}" dt="2025-10-08T06:59:37.734" v="76"/>
          <ac:spMkLst>
            <pc:docMk/>
            <pc:sldMk cId="3514935160" sldId="638"/>
            <ac:spMk id="10" creationId="{2F7CBFD1-4E54-680D-969D-68CC2CF9A93C}"/>
          </ac:spMkLst>
        </pc:spChg>
        <pc:picChg chg="add mod">
          <ac:chgData name="Jung Who Nam" userId="453b6f78-078d-4027-976f-e5f025e3c614" providerId="ADAL" clId="{9E7B349F-31B8-442C-9D48-128F17E4BB33}" dt="2025-10-08T07:49:17.649" v="465"/>
          <ac:picMkLst>
            <pc:docMk/>
            <pc:sldMk cId="3514935160" sldId="638"/>
            <ac:picMk id="8" creationId="{83C5FE2E-847E-E8F2-612A-E6DFB5003E21}"/>
          </ac:picMkLst>
        </pc:picChg>
        <pc:picChg chg="mod">
          <ac:chgData name="Jung Who Nam" userId="453b6f78-078d-4027-976f-e5f025e3c614" providerId="ADAL" clId="{9E7B349F-31B8-442C-9D48-128F17E4BB33}" dt="2025-10-08T07:08:04.093" v="172" actId="1076"/>
          <ac:picMkLst>
            <pc:docMk/>
            <pc:sldMk cId="3514935160" sldId="638"/>
            <ac:picMk id="9" creationId="{10E74E0D-0E0C-BEBE-AF21-19A6C5B9C83A}"/>
          </ac:picMkLst>
        </pc:picChg>
        <pc:picChg chg="add mod">
          <ac:chgData name="Jung Who Nam" userId="453b6f78-078d-4027-976f-e5f025e3c614" providerId="ADAL" clId="{9E7B349F-31B8-442C-9D48-128F17E4BB33}" dt="2025-10-08T07:49:17.649" v="465"/>
          <ac:picMkLst>
            <pc:docMk/>
            <pc:sldMk cId="3514935160" sldId="638"/>
            <ac:picMk id="10" creationId="{4CDEB013-3A06-241F-B3D0-B0E5EF085AEE}"/>
          </ac:picMkLst>
        </pc:picChg>
        <pc:picChg chg="mod">
          <ac:chgData name="Jung Who Nam" userId="453b6f78-078d-4027-976f-e5f025e3c614" providerId="ADAL" clId="{9E7B349F-31B8-442C-9D48-128F17E4BB33}" dt="2025-10-08T07:08:04.093" v="172" actId="1076"/>
          <ac:picMkLst>
            <pc:docMk/>
            <pc:sldMk cId="3514935160" sldId="638"/>
            <ac:picMk id="11" creationId="{72C802AB-96BD-F863-9801-D99CAACEC52D}"/>
          </ac:picMkLst>
        </pc:picChg>
      </pc:sldChg>
      <pc:sldChg chg="modSp mod">
        <pc:chgData name="Jung Who Nam" userId="453b6f78-078d-4027-976f-e5f025e3c614" providerId="ADAL" clId="{9E7B349F-31B8-442C-9D48-128F17E4BB33}" dt="2025-10-08T07:24:50.315" v="462" actId="255"/>
        <pc:sldMkLst>
          <pc:docMk/>
          <pc:sldMk cId="3135228223" sldId="639"/>
        </pc:sldMkLst>
        <pc:spChg chg="mod">
          <ac:chgData name="Jung Who Nam" userId="453b6f78-078d-4027-976f-e5f025e3c614" providerId="ADAL" clId="{9E7B349F-31B8-442C-9D48-128F17E4BB33}" dt="2025-10-08T07:24:50.315" v="462" actId="255"/>
          <ac:spMkLst>
            <pc:docMk/>
            <pc:sldMk cId="3135228223" sldId="639"/>
            <ac:spMk id="5" creationId="{3A392232-F2E2-6ACA-D8E7-84F1D44A28B1}"/>
          </ac:spMkLst>
        </pc:spChg>
        <pc:spChg chg="mod">
          <ac:chgData name="Jung Who Nam" userId="453b6f78-078d-4027-976f-e5f025e3c614" providerId="ADAL" clId="{9E7B349F-31B8-442C-9D48-128F17E4BB33}" dt="2025-10-08T07:24:38.698" v="461" actId="403"/>
          <ac:spMkLst>
            <pc:docMk/>
            <pc:sldMk cId="3135228223" sldId="639"/>
            <ac:spMk id="8" creationId="{ED103BE0-B9E4-C617-3356-23306D606DC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07DBE9-0189-6009-437A-EFD96EBB6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B872D-D0C3-E3F0-11EA-EBA9B0E6C1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ED32-9C16-A840-AA1A-C8D594D6AD6F}" type="datetimeFigureOut">
              <a:rPr lang="en-KR" smtClean="0"/>
              <a:t>10/10/2025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E1A3-FC9C-DAF4-5495-CA6114FA94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6CE33-8784-553B-3666-BF2A929E4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BA120-9682-C641-84A3-E7841567882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0628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2B947-D5CA-416C-B9C9-4C50F461C4A9}" type="datetimeFigureOut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C135-A896-4486-B01B-72A3C2D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74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8389-7BA5-F97A-0403-EBDB93F51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0EBE7D-99A9-2C7C-029C-7F34458FC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6BB46D-DCB2-8EFF-B602-9040BA876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https://sketchfab.com/3d-models/gwanghwamun-gate-haetaeb-006b419b44b945ea88d5a594acfb22b9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43185C-7C97-12D9-7AE3-A29C08302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20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A7FAC-D8A8-6A5B-236D-F3F2C7C70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C33E13-99A6-7F28-338C-BA8BED71E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F5A553-C0D0-A231-A87B-679B124C9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E78747-4DAD-93E8-5227-080B4F1E8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61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4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D5C6-AD9D-91EC-EC52-C1A090731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9F88B0-53F5-AFC3-A869-BED37AC56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5707F9-4E01-F917-7862-618F12E1F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851BB7-1395-192F-7649-3A1EC77C3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3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6EB1B-2AF1-189C-68B2-4319C6DF0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F1FF2B-09A2-B94C-B607-06B359415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6EE1B5-ED73-73E4-2E75-19C51B889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825CBF-11A3-706C-5692-A9E3BAAFB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19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6FC2F-BCD8-942D-B505-831DB9A22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B551DA-FACA-F7C8-3A54-B12BFA770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93D4CE-02D7-A90D-0373-CF7192484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9351B-6FDE-9E46-C60E-AC46CB262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66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C97D4-12DE-75CA-ADB0-249015A0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1FF8AB-40A0-8BF0-AE93-E4098BFAD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15BBD-9DC6-A06F-EC55-F2FC1DAA2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https://sketchfab.com/3d-models/gwanghwamun-gate-haetaeb-006b419b44b945ea88d5a594acfb22b9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0333AB-89C8-D36D-1154-6B6C9EB46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27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F1095-5D7B-2D91-E0A2-72B5C312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E11F1-A9F8-6885-75EF-BF05033F1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8CC6B5-FD3F-352A-0C5D-376D7E272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21260-2F4A-56E2-01E2-E0FD85BE6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894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BFD94-56AE-78CD-21F5-B861B642B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4C00A4-39F8-4981-FB84-CDA74AC90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8A6904-2A90-3681-8E94-EB962C325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46DF42-ED29-EF0F-15F2-C491EEFA7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5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3450-21C4-B944-5C3E-21619A7BC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5174B6-C62A-7497-E8B1-814194621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D6CF95-0397-7763-2EFA-15B33C774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E035F8-6FA6-8982-F152-2A7154B4E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6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AEA5C-D169-59B9-1BF8-D076281B4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4ED576-021F-610E-C672-A78DE52BD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5E215-EA2D-5080-840B-63B75E3E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288A-FC0A-4B06-A9FC-CEEF2CE2F5A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9DDB18-DE32-43EC-F96C-3B34E83E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E4D0D2-50FF-3927-BA51-359E54D8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86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FF401-3363-E8D9-CE35-55891193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3CA764-8C36-06DD-0DC2-3AC1B8A78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237FC-2FBB-B92F-BF3A-F55B0CED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E7369-2BEE-C976-9671-CB737D61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DF0B9-69E9-8E61-9C33-8DB92809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1262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A31FD-E8DF-A1B2-4912-2EBD0392B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2229FD-8C5B-8B21-4800-C1DDEE3BC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75AA8-5405-D172-59A6-361E3E83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9F4A28-F08E-B2FF-BA27-42A194D5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6F8E4-CE86-B9A7-C972-7954FA93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84107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831177" y="1105118"/>
            <a:ext cx="10515600" cy="4706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53746" y="299902"/>
            <a:ext cx="11626855" cy="558821"/>
          </a:xfrm>
          <a:noFill/>
        </p:spPr>
        <p:txBody>
          <a:bodyPr tIns="72000" bIns="72000" anchor="t" anchorCtr="0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E9545D03-0EBC-B82D-F644-07BF72EF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773" y="6564867"/>
            <a:ext cx="4114800" cy="2931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46D06DE-28A4-0E1A-63DB-1631CB2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8098"/>
            <a:ext cx="2743200" cy="293133"/>
          </a:xfrm>
        </p:spPr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id="{55802848-ABD4-D487-AA36-82B4640E4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31834"/>
            <a:ext cx="12192000" cy="619397"/>
          </a:xfrm>
        </p:spPr>
        <p:txBody>
          <a:bodyPr anchor="b">
            <a:normAutofit/>
          </a:bodyPr>
          <a:lstStyle>
            <a:lvl1pPr marL="0" indent="0">
              <a:lnSpc>
                <a:spcPts val="2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64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831177" y="1105118"/>
            <a:ext cx="10515600" cy="4706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3746" y="1105117"/>
            <a:ext cx="11626855" cy="5126717"/>
          </a:xfrm>
        </p:spPr>
        <p:txBody>
          <a:bodyPr lIns="108000" tIns="72000" rIns="108000" bIns="72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53746" y="299902"/>
            <a:ext cx="11626855" cy="558821"/>
          </a:xfrm>
          <a:noFill/>
        </p:spPr>
        <p:txBody>
          <a:bodyPr tIns="72000" bIns="72000" anchor="t" anchorCtr="0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E9545D03-0EBC-B82D-F644-07BF72EF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773" y="6564867"/>
            <a:ext cx="4114800" cy="2931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46D06DE-28A4-0E1A-63DB-1631CB2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8098"/>
            <a:ext cx="2743200" cy="293133"/>
          </a:xfrm>
        </p:spPr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33D7EF7-FE96-379A-D30E-7A8F57147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31834"/>
            <a:ext cx="12192000" cy="619397"/>
          </a:xfrm>
        </p:spPr>
        <p:txBody>
          <a:bodyPr anchor="b">
            <a:normAutofit/>
          </a:bodyPr>
          <a:lstStyle>
            <a:lvl1pPr marL="0" indent="0">
              <a:lnSpc>
                <a:spcPts val="2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13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831177" y="1105118"/>
            <a:ext cx="10515600" cy="4706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3747" y="1105117"/>
            <a:ext cx="5658705" cy="5126717"/>
          </a:xfrm>
        </p:spPr>
        <p:txBody>
          <a:bodyPr lIns="108000" tIns="72000" rIns="108000" bIns="72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53746" y="299902"/>
            <a:ext cx="11626855" cy="558821"/>
          </a:xfrm>
          <a:noFill/>
        </p:spPr>
        <p:txBody>
          <a:bodyPr tIns="72000" bIns="72000" anchor="t" anchorCtr="0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E9545D03-0EBC-B82D-F644-07BF72EF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773" y="6564867"/>
            <a:ext cx="4114800" cy="2931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46D06DE-28A4-0E1A-63DB-1631CB2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8098"/>
            <a:ext cx="2743200" cy="293133"/>
          </a:xfrm>
        </p:spPr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B1CEE0-4AF0-F8D1-0748-2D78A766223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79550" y="1107133"/>
            <a:ext cx="5601050" cy="5126717"/>
          </a:xfrm>
        </p:spPr>
        <p:txBody>
          <a:bodyPr lIns="108000" tIns="72000" rIns="108000" bIns="72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텍스트 개체 틀 12">
            <a:extLst>
              <a:ext uri="{FF2B5EF4-FFF2-40B4-BE49-F238E27FC236}">
                <a16:creationId xmlns:a16="http://schemas.microsoft.com/office/drawing/2014/main" id="{59EC2214-E49E-ABB9-C938-AFA0BEB96B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31834"/>
            <a:ext cx="12192000" cy="619397"/>
          </a:xfrm>
        </p:spPr>
        <p:txBody>
          <a:bodyPr anchor="b">
            <a:normAutofit/>
          </a:bodyPr>
          <a:lstStyle>
            <a:lvl1pPr marL="0" indent="0">
              <a:lnSpc>
                <a:spcPts val="2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748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831177" y="1105118"/>
            <a:ext cx="10515600" cy="4706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E9545D03-0EBC-B82D-F644-07BF72EF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773" y="6564867"/>
            <a:ext cx="4114800" cy="2931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46D06DE-28A4-0E1A-63DB-1631CB2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8098"/>
            <a:ext cx="2743200" cy="293133"/>
          </a:xfrm>
        </p:spPr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id="{60F13FB6-8338-750A-D8C8-54E2178191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31834"/>
            <a:ext cx="12192000" cy="619397"/>
          </a:xfrm>
        </p:spPr>
        <p:txBody>
          <a:bodyPr anchor="b">
            <a:normAutofit/>
          </a:bodyPr>
          <a:lstStyle>
            <a:lvl1pPr marL="0" indent="0">
              <a:lnSpc>
                <a:spcPts val="2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09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86E57-34EB-22EB-162A-1978DE97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87716-7986-48FA-A374-CDB5D45B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F8E34-AF53-DBBC-2F79-FF755619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A7FDF-D3A5-1984-FFE1-4E46218BB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F39318-C999-C781-27B4-B9B35E0C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1857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36A23-E357-6796-B709-64CEB6CE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E9F19A-4F9C-0BF7-0117-4AC0D5CF7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5C499-7065-5BA9-A441-0F0AE580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A8074-CB1B-8186-ED4B-F0ADADA2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170F3-95E3-BA55-A687-B6EE406E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933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9EB67-DA45-05D9-2DC8-2E60D85E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1A123F-2394-5795-BA8F-BB896C94C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D2240B-22AC-D599-4BC2-99B439BBA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58EB2A-2C30-ED21-41ED-24B0D8F7E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716BBE-B483-F36E-4CD7-720B8093A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93CD4-3F5B-5726-D4A0-AE0DB5838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6816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E3D30-E032-B8DD-91CF-6FCA41ED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E79073-02A4-9E80-BA8D-8FBCD38B0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57F9BB-1FE6-FBC0-8069-2513CFB49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0EB8DD-BE58-A50A-79FF-6D8F1E5F7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2C869E-7177-7552-BBD8-9EBB1B8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AD000A-9AFC-8F0D-2A17-E74F73E9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72A2A4-A3D4-00F4-AB95-81DD37F5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AE6CEE-638F-A5D2-5817-4DCA613D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3742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EC537-E14A-9C19-C10E-52C8E2E9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C86DB6-DC5D-9C50-747E-E7AFE41F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64EAF1-3336-92C1-DDE1-7ADE0C8CA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1601C7-7D67-46A2-57B0-6F51B29B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87641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4EFA7-5F46-53CF-84A1-5A0AAD7F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0F98CA-5A8B-5D71-AEBA-BF8F2EA9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D0D27-546A-B7DB-30A8-EFE5886E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5217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53B92-E6D5-DCB5-74E3-970FF051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8BE51B-6511-72B0-209D-E84CD222B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DD6CE2-9640-E1CE-BC3F-8C4C9B762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030F56-28FF-FCCD-BAAB-33E47E6D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9A5D94-51E4-AAD4-655F-D1D6B1F6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2D76EC-77FB-9EF7-392A-18B1F66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060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63C13-013D-8464-6751-CCA69237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C0A73B-1E18-F394-9DA4-1A5E85AEE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52ED96-9BBE-898F-45D9-7DFB29A60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5F58D-A474-82E4-E685-44D70819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5F84D-91A2-3A93-7579-71991919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E72897-24F7-352E-CA8F-C64A1209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7592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CA755E-AC7E-614B-1103-7595F972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1FCED7-D9A6-65AC-0AAC-49D40D090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8906D-1FEE-49EC-0761-D5438BC0E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DABB37-8ACB-4CF7-B6FA-5A3A909AB84F}" type="datetime1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36260-E08B-1680-AC93-79A35D5CA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22A3C-0D56-484E-68B2-34A694132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69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7" r:id="rId12"/>
    <p:sldLayoutId id="2147483698" r:id="rId13"/>
    <p:sldLayoutId id="2147483664" r:id="rId14"/>
    <p:sldLayoutId id="2147483663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9E8E44-8A88-ABBC-DDB9-5376AE9F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25B68E-C779-12AF-2E4F-7F08C112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7F0FF0-6C9D-E0AC-BD37-CF0C973C8B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ko.wikipedia.org/wiki/</a:t>
            </a:r>
            <a:r>
              <a:rPr lang="ko-KR" altLang="en-US" dirty="0"/>
              <a:t>광화문 </a:t>
            </a:r>
            <a:r>
              <a:rPr lang="en-US" altLang="ko-KR" dirty="0"/>
              <a:t>(photo by Cornell</a:t>
            </a:r>
            <a:r>
              <a:rPr lang="ko-KR" altLang="en-US" dirty="0"/>
              <a:t> </a:t>
            </a:r>
            <a:r>
              <a:rPr lang="en-US" altLang="ko-KR" dirty="0"/>
              <a:t>University</a:t>
            </a:r>
            <a:r>
              <a:rPr lang="ko-KR" altLang="en-US" dirty="0"/>
              <a:t> </a:t>
            </a:r>
            <a:r>
              <a:rPr lang="en-US" altLang="ko-KR" dirty="0"/>
              <a:t>Library), ko.wikipedia.org/wiki/</a:t>
            </a:r>
            <a:r>
              <a:rPr lang="ko-KR" altLang="en-US" dirty="0"/>
              <a:t>해태상 </a:t>
            </a:r>
            <a:r>
              <a:rPr lang="en-US" altLang="ko-KR" dirty="0"/>
              <a:t>(photo by </a:t>
            </a:r>
            <a:r>
              <a:rPr lang="ko-KR" altLang="en-US" dirty="0" err="1"/>
              <a:t>쉰지식인</a:t>
            </a:r>
            <a:r>
              <a:rPr lang="en-US" altLang="ko-KR" dirty="0"/>
              <a:t>),, </a:t>
            </a:r>
            <a:r>
              <a:rPr lang="ko-KR" altLang="en-US" dirty="0" err="1"/>
              <a:t>한국민족문화대백과사전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10FF058-BEAE-7B08-49CA-E9EB17306591}"/>
              </a:ext>
            </a:extLst>
          </p:cNvPr>
          <p:cNvSpPr txBox="1">
            <a:spLocks/>
          </p:cNvSpPr>
          <p:nvPr/>
        </p:nvSpPr>
        <p:spPr>
          <a:xfrm>
            <a:off x="418476" y="407029"/>
            <a:ext cx="11626855" cy="558821"/>
          </a:xfrm>
          <a:prstGeom prst="rect">
            <a:avLst/>
          </a:prstGeom>
          <a:noFill/>
        </p:spPr>
        <p:txBody>
          <a:bodyPr vert="horz" lIns="91440" tIns="72000" rIns="91440" bIns="72000" rtlCol="0" anchor="t" anchorCtr="0">
            <a:normAutofit fontScale="925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궁궐의 수호신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해치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獬豸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32BE981-34BC-5F66-D4E8-A15AC908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7" y="1660316"/>
            <a:ext cx="5551359" cy="40825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8FDF4BF-B953-98AD-F35D-FA4C6825D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04" y="1660317"/>
            <a:ext cx="3060391" cy="40825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198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5CEAE-0431-8415-6B75-D3BA819C1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EB88FD-8E51-4C67-124D-28E7337C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A392232-F2E2-6ACA-D8E7-84F1D44A28B1}"/>
              </a:ext>
            </a:extLst>
          </p:cNvPr>
          <p:cNvSpPr txBox="1">
            <a:spLocks/>
          </p:cNvSpPr>
          <p:nvPr/>
        </p:nvSpPr>
        <p:spPr>
          <a:xfrm>
            <a:off x="253746" y="298903"/>
            <a:ext cx="11626855" cy="558821"/>
          </a:xfrm>
          <a:prstGeom prst="rect">
            <a:avLst/>
          </a:prstGeom>
          <a:noFill/>
        </p:spPr>
        <p:txBody>
          <a:bodyPr vert="horz" lIns="91440" tIns="72000" rIns="91440" bIns="7200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References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D103BE0-B9E4-C617-3356-23306D606DC9}"/>
              </a:ext>
            </a:extLst>
          </p:cNvPr>
          <p:cNvSpPr txBox="1">
            <a:spLocks/>
          </p:cNvSpPr>
          <p:nvPr/>
        </p:nvSpPr>
        <p:spPr>
          <a:xfrm>
            <a:off x="253748" y="1105117"/>
            <a:ext cx="11453570" cy="56056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sketchfab.com/3d-models/gwanghwamun-gate-haetaeb-006b419b44b945ea88d5a594acfb22b9</a:t>
            </a:r>
          </a:p>
          <a:p>
            <a:r>
              <a:rPr lang="en-US" altLang="ko-KR" b="1" dirty="0"/>
              <a:t>ko.wikipedia.org/wiki/</a:t>
            </a:r>
            <a:r>
              <a:rPr lang="ko-KR" altLang="en-US" b="1" dirty="0"/>
              <a:t>경복궁</a:t>
            </a:r>
            <a:endParaRPr lang="en-US" altLang="ko-KR" b="1" dirty="0"/>
          </a:p>
          <a:p>
            <a:r>
              <a:rPr lang="en-US" altLang="ko-KR" b="1" dirty="0"/>
              <a:t>ko.wikipedia.org/wiki/</a:t>
            </a:r>
            <a:r>
              <a:rPr lang="ko-KR" altLang="en-US" b="1" dirty="0"/>
              <a:t>해태</a:t>
            </a:r>
            <a:endParaRPr lang="en-US" altLang="ko-KR" b="1" dirty="0"/>
          </a:p>
          <a:p>
            <a:r>
              <a:rPr lang="en-US" altLang="ko-KR" b="1" dirty="0" err="1"/>
              <a:t>namu.wiki</a:t>
            </a:r>
            <a:r>
              <a:rPr lang="en-US" altLang="ko-KR" b="1" dirty="0"/>
              <a:t>/w/</a:t>
            </a:r>
            <a:r>
              <a:rPr lang="ko-KR" altLang="en-US" b="1" dirty="0"/>
              <a:t>해태</a:t>
            </a:r>
            <a:endParaRPr lang="en-US" altLang="ko-KR" b="1" dirty="0"/>
          </a:p>
          <a:p>
            <a:r>
              <a:rPr lang="en-US" altLang="ko-KR" b="1" dirty="0"/>
              <a:t>encykorea.aks.ac.kr/Article/E0062778</a:t>
            </a:r>
          </a:p>
        </p:txBody>
      </p:sp>
    </p:spTree>
    <p:extLst>
      <p:ext uri="{BB962C8B-B14F-4D97-AF65-F5344CB8AC3E}">
        <p14:creationId xmlns:p14="http://schemas.microsoft.com/office/powerpoint/2010/main" val="313522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71FCB9-E83D-C6ED-CCEA-9488B231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45" y="1105117"/>
            <a:ext cx="8503493" cy="51267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해치</a:t>
            </a:r>
            <a:r>
              <a:rPr lang="en-US" altLang="ko-KR" sz="2800" b="1" dirty="0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獬豸</a:t>
            </a:r>
            <a:r>
              <a:rPr lang="en-US" altLang="ko-KR" sz="2800" b="1" dirty="0">
                <a:ln w="3175">
                  <a:solidFill>
                    <a:schemeClr val="tx1"/>
                  </a:solidFill>
                </a:ln>
              </a:rPr>
              <a:t>)</a:t>
            </a: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란</a:t>
            </a:r>
            <a:r>
              <a:rPr lang="en-US" altLang="ko-KR" sz="2800" b="1" dirty="0">
                <a:ln w="3175">
                  <a:solidFill>
                    <a:schemeClr val="tx1"/>
                  </a:solidFill>
                </a:ln>
              </a:rPr>
              <a:t>?</a:t>
            </a: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시비와 선악을 판단하는 정의로운 </a:t>
            </a:r>
            <a:br>
              <a:rPr lang="en-US" altLang="ko-KR" sz="2800" b="1" dirty="0">
                <a:ln w="3175">
                  <a:solidFill>
                    <a:schemeClr val="tx1"/>
                  </a:solidFill>
                </a:ln>
              </a:rPr>
            </a:b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상상 속 동물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화재나 재앙을 막는 신성한 힘을 </a:t>
            </a:r>
            <a:br>
              <a:rPr lang="en-US" altLang="ko-KR" sz="2800" b="1" dirty="0">
                <a:ln w="3175">
                  <a:solidFill>
                    <a:schemeClr val="tx1"/>
                  </a:solidFill>
                </a:ln>
              </a:rPr>
            </a:b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지녔다고 </a:t>
            </a:r>
            <a:r>
              <a:rPr lang="ko-KR" altLang="en-US" sz="2800" b="1" dirty="0" err="1">
                <a:ln w="3175">
                  <a:solidFill>
                    <a:schemeClr val="tx1"/>
                  </a:solidFill>
                </a:ln>
              </a:rPr>
              <a:t>믿어짐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궁궐의 경계석이자 수호신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사헌부 앞에 세워져 관리들의 규율을 지키는 상징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관악산의 화기를 막기 위해 광화문 앞에 설치되었다는 설이 있음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D86F83-8A5F-B20F-C8D5-7875312FF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궁궐의 수호신</a:t>
            </a:r>
            <a:r>
              <a:rPr lang="en-US" altLang="ko-KR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해치</a:t>
            </a:r>
            <a:r>
              <a:rPr lang="en-US" altLang="ko-KR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獬豸</a:t>
            </a:r>
            <a:r>
              <a:rPr lang="en-US" altLang="ko-KR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dirty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3124A7-BD37-5ACC-5AC8-4B47221C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B5010F-05D7-7016-018E-2CCE319B1D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24499"/>
            <a:ext cx="12192000" cy="619397"/>
          </a:xfrm>
        </p:spPr>
        <p:txBody>
          <a:bodyPr/>
          <a:lstStyle/>
          <a:p>
            <a:r>
              <a:rPr lang="en-US" altLang="ko-KR" dirty="0"/>
              <a:t>ko.wikipedia.org/wiki/</a:t>
            </a:r>
            <a:r>
              <a:rPr lang="ko-KR" altLang="en-US" dirty="0"/>
              <a:t>광화문 </a:t>
            </a:r>
            <a:r>
              <a:rPr lang="en-US" altLang="ko-KR" dirty="0"/>
              <a:t>(photo by Cornell</a:t>
            </a:r>
            <a:r>
              <a:rPr lang="ko-KR" altLang="en-US" dirty="0"/>
              <a:t> </a:t>
            </a:r>
            <a:r>
              <a:rPr lang="en-US" altLang="ko-KR" dirty="0"/>
              <a:t>University</a:t>
            </a:r>
            <a:r>
              <a:rPr lang="ko-KR" altLang="en-US" dirty="0"/>
              <a:t> </a:t>
            </a:r>
            <a:r>
              <a:rPr lang="en-US" altLang="ko-KR" dirty="0"/>
              <a:t>Library), ko.wikipedia.org/wiki/</a:t>
            </a:r>
            <a:r>
              <a:rPr lang="ko-KR" altLang="en-US" dirty="0"/>
              <a:t>해태상 </a:t>
            </a:r>
            <a:r>
              <a:rPr lang="en-US" altLang="ko-KR" dirty="0"/>
              <a:t>(photo by </a:t>
            </a:r>
            <a:r>
              <a:rPr lang="ko-KR" altLang="en-US" dirty="0" err="1"/>
              <a:t>쉰지식인</a:t>
            </a:r>
            <a:r>
              <a:rPr lang="en-US" altLang="ko-KR" dirty="0"/>
              <a:t>),, </a:t>
            </a:r>
            <a:r>
              <a:rPr lang="ko-KR" altLang="en-US" dirty="0" err="1"/>
              <a:t>한국민족문화대백과사전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AEFB0E-1833-8406-FCE2-C4BFB00C5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572" y="257878"/>
            <a:ext cx="4844181" cy="356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AD55581-5561-6CD8-9210-F8D11086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967779"/>
            <a:ext cx="2051638" cy="273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{&quot;position&quot;:{&quot;x&quot;:0.006527698133140802,&quot;y&quot;:-0.03200053796172142,&quot;z&quot;:-0.01192807499319315},&quot;rotation&quot;:{&quot;x&quot;:0.0,&quot;y&quot;:0.003403476206585765,&quot;z&quot;:0.0,&quot;w&quot;:0.9999942779541016},&quot;scale&quot;:{&quot;x&quot;:0.3333333134651184,&quot;y&quot;:0.3333333134651184,&quot;z&quot;:0.3333333134651184}}">
            <a:extLst>
              <a:ext uri="{FF2B5EF4-FFF2-40B4-BE49-F238E27FC236}">
                <a16:creationId xmlns:a16="http://schemas.microsoft.com/office/drawing/2014/main" id="{B662DA2D-A8CC-8440-315C-6AB59A7B0BF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-1270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288867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A7E75-CD3A-427C-D756-9CDD56FE9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BAF2677-4B09-FA55-2ECB-585E73CAE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05" y="1105117"/>
            <a:ext cx="8005199" cy="5126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뿔의 형태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죄를 벌하는 정의의 상징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전통적인 </a:t>
            </a:r>
            <a:r>
              <a:rPr lang="ko-KR" altLang="en-US" sz="2800" b="1" dirty="0" err="1">
                <a:ln w="3175">
                  <a:solidFill>
                    <a:schemeClr val="tx1"/>
                  </a:solidFill>
                </a:ln>
              </a:rPr>
              <a:t>외뿔</a:t>
            </a: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 해치와 달리</a:t>
            </a:r>
            <a:r>
              <a:rPr lang="en-US" altLang="ko-KR" sz="2800" b="1" dirty="0">
                <a:ln w="3175">
                  <a:solidFill>
                    <a:schemeClr val="tx1"/>
                  </a:solidFill>
                </a:ln>
              </a:rPr>
              <a:t>, </a:t>
            </a: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광화문 해치는 </a:t>
            </a:r>
            <a:br>
              <a:rPr lang="en-US" altLang="ko-KR" sz="2800" b="1" dirty="0">
                <a:ln w="3175">
                  <a:solidFill>
                    <a:schemeClr val="tx1"/>
                  </a:solidFill>
                </a:ln>
              </a:rPr>
            </a:b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안으로 말린 두 개의 뿔 자국을 가짐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목 아래쪽 방울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재앙이 오면 울려서 위험을 알리는 경고의 상징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온몸의 비늘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물의 기운을 상징하여 화재를 막는 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E3FC9-8C1B-9E62-9F53-62B416BD7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36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해치의 신체적 특징과 상징</a:t>
            </a:r>
            <a:endParaRPr lang="ko-KR" altLang="en-US" dirty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76B92-A554-1DBA-CEB8-A003688C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309FF2-7647-9D4E-E862-B68F5ED80B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국가유산청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6F3654-35B1-CBCD-486B-815CA9B3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9" r="10400"/>
          <a:stretch>
            <a:fillRect/>
          </a:stretch>
        </p:blipFill>
        <p:spPr>
          <a:xfrm>
            <a:off x="8903274" y="2767855"/>
            <a:ext cx="2659656" cy="16346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A7B4D2-41CD-45CB-C06E-AC9339FA9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274" y="299902"/>
            <a:ext cx="2659656" cy="22293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C13B9A-868E-65D2-A855-7680809CFE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5768" b="27869"/>
          <a:stretch>
            <a:fillRect/>
          </a:stretch>
        </p:blipFill>
        <p:spPr>
          <a:xfrm>
            <a:off x="8903274" y="4641140"/>
            <a:ext cx="2659656" cy="2063523"/>
          </a:xfrm>
          <a:prstGeom prst="rect">
            <a:avLst/>
          </a:prstGeom>
        </p:spPr>
      </p:pic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653BF75F-5C0A-7138-C4DB-4D90B8EC186B}"/>
              </a:ext>
            </a:extLst>
          </p:cNvPr>
          <p:cNvSpPr/>
          <p:nvPr/>
        </p:nvSpPr>
        <p:spPr>
          <a:xfrm>
            <a:off x="94995" y="1296751"/>
            <a:ext cx="174009" cy="1456538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59246340-F77A-F1F6-07B3-4EB3C3E514F0}"/>
              </a:ext>
            </a:extLst>
          </p:cNvPr>
          <p:cNvSpPr/>
          <p:nvPr/>
        </p:nvSpPr>
        <p:spPr>
          <a:xfrm>
            <a:off x="110255" y="3736035"/>
            <a:ext cx="143491" cy="561645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대괄호 8">
            <a:extLst>
              <a:ext uri="{FF2B5EF4-FFF2-40B4-BE49-F238E27FC236}">
                <a16:creationId xmlns:a16="http://schemas.microsoft.com/office/drawing/2014/main" id="{CE2BFD4D-866A-E68D-6621-8C56F5F20E98}"/>
              </a:ext>
            </a:extLst>
          </p:cNvPr>
          <p:cNvSpPr/>
          <p:nvPr/>
        </p:nvSpPr>
        <p:spPr>
          <a:xfrm>
            <a:off x="125514" y="5280426"/>
            <a:ext cx="143491" cy="561645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{&quot;position&quot;:{&quot;x&quot;:0.7169801592826843,&quot;y&quot;:-0.7329928874969482,&quot;z&quot;:0.970890998840332},&quot;rotation&quot;:{&quot;x&quot;:0.053270403295755389,&quot;y&quot;:0.8155938386917114,&quot;z&quot;:-0.5742326974868774,&quot;w&quot;:-0.04718039184808731},&quot;scale&quot;:{&quot;x&quot;:0.7861080169677734,&quot;y&quot;:0.7861080169677734,&quot;z&quot;:0.7861080169677734}}">
            <a:extLst>
              <a:ext uri="{FF2B5EF4-FFF2-40B4-BE49-F238E27FC236}">
                <a16:creationId xmlns:a16="http://schemas.microsoft.com/office/drawing/2014/main" id="{6A05D1EA-BEE6-E41B-CE49-FD01A7FE68D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-1270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13" name="그림 12" descr="{&quot;position&quot;:{&quot;x&quot;:-0.006827786099165678,&quot;y&quot;:-0.5583402514457703,&quot;z&quot;:0.5818147659301758},&quot;rotation&quot;:{&quot;x&quot;:-0.02288992516696453,&quot;y&quot;:0.7083567380905151,&quot;z&quot;:-0.030938737094402314,&quot;w&quot;:0.7048047780990601},&quot;scale&quot;:{&quot;x&quot;:0.7861080169677734,&quot;y&quot;:0.7861080169677734,&quot;z&quot;:0.7861080169677734}}">
            <a:extLst>
              <a:ext uri="{FF2B5EF4-FFF2-40B4-BE49-F238E27FC236}">
                <a16:creationId xmlns:a16="http://schemas.microsoft.com/office/drawing/2014/main" id="{8B58D3CC-F6DA-F222-5084-114574AF5B9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6858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17" name="그림 16" descr="{&quot;position&quot;:{&quot;x&quot;:-0.04356144741177559,&quot;y&quot;:-0.4594396650791168,&quot;z&quot;:0.16803285479545594},&quot;rotation&quot;:{&quot;x&quot;:0.003424160648137331,&quot;y&quot;:0.9965217113494873,&quot;z&quot;:-0.08301986753940582,&quot;w&quot;:0.0063741859048604969},&quot;scale&quot;:{&quot;x&quot;:0.5672404170036316,&quot;y&quot;:0.5672404170036316,&quot;z&quot;:0.5672404170036316}}">
            <a:extLst>
              <a:ext uri="{FF2B5EF4-FFF2-40B4-BE49-F238E27FC236}">
                <a16:creationId xmlns:a16="http://schemas.microsoft.com/office/drawing/2014/main" id="{01F9F174-8E1D-8590-70BA-5CD2E23BF7D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14986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42927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1D2BE-AFE9-855C-69C0-5293CE3B2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9A8D94E-B079-B8E5-DDFB-78F539B59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46" y="1048215"/>
            <a:ext cx="7317485" cy="50604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웅크린 자세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앞다리를 세우고 엉덩이를 낮춰 앉은 모습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항상 경계를 늦추지 않고 주변의 사악한 </a:t>
            </a:r>
            <a:br>
              <a:rPr lang="en-US" altLang="ko-KR" sz="2800" b="1" dirty="0">
                <a:ln w="3175">
                  <a:solidFill>
                    <a:schemeClr val="tx1"/>
                  </a:solidFill>
                </a:ln>
              </a:rPr>
            </a:b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기운을 살피는 자세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시선의 방향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궁궐을 등지고 바깥쪽</a:t>
            </a:r>
            <a:r>
              <a:rPr lang="en-US" altLang="ko-KR" sz="2800" b="1" dirty="0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관악산 방향</a:t>
            </a:r>
            <a:r>
              <a:rPr lang="en-US" altLang="ko-KR" sz="2800" b="1" dirty="0">
                <a:ln w="3175">
                  <a:solidFill>
                    <a:schemeClr val="tx1"/>
                  </a:solidFill>
                </a:ln>
              </a:rPr>
              <a:t>)</a:t>
            </a:r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을 향해 앉아 있음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 dirty="0">
                <a:ln w="3175">
                  <a:solidFill>
                    <a:schemeClr val="tx1"/>
                  </a:solidFill>
                </a:ln>
              </a:rPr>
              <a:t>궁궐 밖의 재앙과 화기가 안으로 들어오지 못하도록 감시</a:t>
            </a: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9EDDE-4082-EACF-D442-64DB786C6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36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해치의 자세와 시선</a:t>
            </a:r>
            <a:endParaRPr lang="ko-KR" altLang="en-US" dirty="0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3A4B9F-F5F3-042E-953C-05A7649F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2C63D7-E4C6-5BEE-7477-77761466D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국가유산청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690C7C-8626-CC97-87F0-2C6D8C3C0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057" y="299903"/>
            <a:ext cx="3100842" cy="2465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C4E4F6-835A-FD8D-66BB-B63AAC8D3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57" y="2993252"/>
            <a:ext cx="3130085" cy="3668751"/>
          </a:xfrm>
          <a:prstGeom prst="rect">
            <a:avLst/>
          </a:prstGeom>
        </p:spPr>
      </p:pic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8D4A1B51-24AE-49C4-5A88-3D533DFB9896}"/>
              </a:ext>
            </a:extLst>
          </p:cNvPr>
          <p:cNvSpPr/>
          <p:nvPr/>
        </p:nvSpPr>
        <p:spPr>
          <a:xfrm>
            <a:off x="94995" y="1296751"/>
            <a:ext cx="174009" cy="1456538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5B52C255-F357-7D1A-3F30-B500B60125F2}"/>
              </a:ext>
            </a:extLst>
          </p:cNvPr>
          <p:cNvSpPr/>
          <p:nvPr/>
        </p:nvSpPr>
        <p:spPr>
          <a:xfrm>
            <a:off x="94995" y="4247215"/>
            <a:ext cx="174009" cy="1861422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{&quot;position&quot;:{&quot;x&quot;:0.01811731979250908,&quot;y&quot;:-0.48237359523773196,&quot;z&quot;:0.13997429609298707},&quot;rotation&quot;:{&quot;x&quot;:-0.04589071497321129,&quot;y&quot;:0.040908556431531909,&quot;z&quot;:0.008928817696869374,&quot;w&quot;:0.998068630695343},&quot;scale&quot;:{&quot;x&quot;:0.5934193730354309,&quot;y&quot;:0.5934193730354309,&quot;z&quot;:0.5934193730354309}}">
            <a:extLst>
              <a:ext uri="{FF2B5EF4-FFF2-40B4-BE49-F238E27FC236}">
                <a16:creationId xmlns:a16="http://schemas.microsoft.com/office/drawing/2014/main" id="{C03CB607-BE83-3300-5CC8-60D6AFC2403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-1270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13" name="그림 12" descr="{&quot;position&quot;:{&quot;x&quot;:0.0631692036986351,&quot;y&quot;:-0.4064124822616577,&quot;z&quot;:0.29475992918014529},&quot;rotation&quot;:{&quot;x&quot;:-0.0033962284214794637,&quot;y&quot;:0.5974951982498169,&quot;z&quot;:-0.03146710991859436,&quot;w&quot;:0.801247775554657},&quot;scale&quot;:{&quot;x&quot;:0.5934193730354309,&quot;y&quot;:0.5934193730354309,&quot;z&quot;:0.5934193730354309}}">
            <a:extLst>
              <a:ext uri="{FF2B5EF4-FFF2-40B4-BE49-F238E27FC236}">
                <a16:creationId xmlns:a16="http://schemas.microsoft.com/office/drawing/2014/main" id="{B3A21F73-482A-A657-CA37-E13A1AD9200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6858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25996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F4AAE-68EF-7739-0575-B7AE01A6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BCE1A1-7C9F-7078-43CB-8B453571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0977ED7-5683-4717-F5BF-5F8A66BA8590}"/>
              </a:ext>
            </a:extLst>
          </p:cNvPr>
          <p:cNvSpPr txBox="1">
            <a:spLocks/>
          </p:cNvSpPr>
          <p:nvPr/>
        </p:nvSpPr>
        <p:spPr>
          <a:xfrm>
            <a:off x="253746" y="298903"/>
            <a:ext cx="11626855" cy="558821"/>
          </a:xfrm>
          <a:prstGeom prst="rect">
            <a:avLst/>
          </a:prstGeom>
          <a:noFill/>
        </p:spPr>
        <p:txBody>
          <a:bodyPr vert="horz" lIns="91440" tIns="72000" rIns="91440" bIns="72000" rtlCol="0" anchor="t" anchorCtr="0">
            <a:normAutofit fontScale="925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참고 자료 출처</a:t>
            </a: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98B95911-2742-3DED-F79A-971D4CF0BD54}"/>
              </a:ext>
            </a:extLst>
          </p:cNvPr>
          <p:cNvSpPr txBox="1">
            <a:spLocks/>
          </p:cNvSpPr>
          <p:nvPr/>
        </p:nvSpPr>
        <p:spPr>
          <a:xfrm>
            <a:off x="253748" y="1105117"/>
            <a:ext cx="11453570" cy="56056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/>
              <a:t>※ </a:t>
            </a:r>
            <a:r>
              <a:rPr lang="ko-KR" altLang="en-US" sz="1800" b="1" dirty="0"/>
              <a:t>사진과 그림의 출처는 각 슬라이드 왼쪽 아래에 표기하였습니다</a:t>
            </a:r>
            <a:r>
              <a:rPr lang="en-US" altLang="ko-KR" sz="1800" b="1" dirty="0"/>
              <a:t>.</a:t>
            </a:r>
          </a:p>
          <a:p>
            <a:pPr marL="0" indent="0">
              <a:buNone/>
            </a:pPr>
            <a:endParaRPr lang="en-US" altLang="ko-KR" sz="1800" b="1" dirty="0"/>
          </a:p>
          <a:p>
            <a:r>
              <a:rPr lang="en-US" altLang="ko-KR" sz="1800" b="1" dirty="0"/>
              <a:t>sketchfab.com/3d-models/gwanghwamun-gate-haetaeb-006b419b44b945ea88d5a594acfb22b9</a:t>
            </a:r>
          </a:p>
          <a:p>
            <a:r>
              <a:rPr lang="en-US" altLang="ko-KR" sz="1800" b="1" dirty="0"/>
              <a:t>ko.wikipedia.org/wiki/</a:t>
            </a:r>
            <a:r>
              <a:rPr lang="ko-KR" altLang="en-US" sz="1800" b="1" dirty="0"/>
              <a:t>경복궁</a:t>
            </a:r>
            <a:endParaRPr lang="en-US" altLang="ko-KR" sz="1800" b="1" dirty="0"/>
          </a:p>
          <a:p>
            <a:r>
              <a:rPr lang="en-US" altLang="ko-KR" sz="1800" b="1" dirty="0"/>
              <a:t>ko.wikipedia.org/wiki/</a:t>
            </a:r>
            <a:r>
              <a:rPr lang="ko-KR" altLang="en-US" sz="1800" b="1" dirty="0"/>
              <a:t>해태</a:t>
            </a:r>
            <a:endParaRPr lang="en-US" altLang="ko-KR" sz="1800" b="1" dirty="0"/>
          </a:p>
          <a:p>
            <a:r>
              <a:rPr lang="en-US" altLang="ko-KR" sz="1800" b="1" dirty="0" err="1"/>
              <a:t>namu.wiki</a:t>
            </a:r>
            <a:r>
              <a:rPr lang="en-US" altLang="ko-KR" sz="1800" b="1" dirty="0"/>
              <a:t>/w/</a:t>
            </a:r>
            <a:r>
              <a:rPr lang="ko-KR" altLang="en-US" sz="1800" b="1" dirty="0"/>
              <a:t>해태</a:t>
            </a:r>
            <a:endParaRPr lang="en-US" altLang="ko-KR" sz="1800" b="1" dirty="0"/>
          </a:p>
          <a:p>
            <a:r>
              <a:rPr lang="en-US" altLang="ko-KR" sz="1800" b="1" dirty="0"/>
              <a:t>encykorea.aks.ac.kr/Article/E0062778</a:t>
            </a:r>
          </a:p>
        </p:txBody>
      </p:sp>
      <p:pic>
        <p:nvPicPr>
          <p:cNvPr id="4" name="그림 3" descr="{&quot;position&quot;:{&quot;x&quot;:0.006527698133140802,&quot;y&quot;:-0.03200053796172142,&quot;z&quot;:-0.01192807499319315},&quot;rotation&quot;:{&quot;x&quot;:0.0,&quot;y&quot;:0.003403476206585765,&quot;z&quot;:0.0,&quot;w&quot;:0.9999942779541016},&quot;scale&quot;:{&quot;x&quot;:0.3333333134651184,&quot;y&quot;:0.3333333134651184,&quot;z&quot;:0.3333333134651184}}">
            <a:extLst>
              <a:ext uri="{FF2B5EF4-FFF2-40B4-BE49-F238E27FC236}">
                <a16:creationId xmlns:a16="http://schemas.microsoft.com/office/drawing/2014/main" id="{71164DEB-87DD-EB8B-9486-DF76E26267E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-1270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239978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8ABF84-959E-486E-0C8E-ACEC9BF97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05B1CB-A9CB-6153-80B5-2AA105D3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D52C77-DD3E-F2C9-63DA-71562D9DB7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ko.wikipedia.org/wiki/</a:t>
            </a:r>
            <a:r>
              <a:rPr lang="ko-KR" altLang="en-US" dirty="0"/>
              <a:t>광화문 </a:t>
            </a:r>
            <a:r>
              <a:rPr lang="en-US" altLang="ko-KR" dirty="0"/>
              <a:t>(photo by Cornell</a:t>
            </a:r>
            <a:r>
              <a:rPr lang="ko-KR" altLang="en-US" dirty="0"/>
              <a:t> </a:t>
            </a:r>
            <a:r>
              <a:rPr lang="en-US" altLang="ko-KR" dirty="0"/>
              <a:t>University</a:t>
            </a:r>
            <a:r>
              <a:rPr lang="ko-KR" altLang="en-US" dirty="0"/>
              <a:t> </a:t>
            </a:r>
            <a:r>
              <a:rPr lang="en-US" altLang="ko-KR" dirty="0"/>
              <a:t>Library), ko.wikipedia.org/wiki/</a:t>
            </a:r>
            <a:r>
              <a:rPr lang="ko-KR" altLang="en-US" dirty="0"/>
              <a:t>해태상 </a:t>
            </a:r>
            <a:r>
              <a:rPr lang="en-US" altLang="ko-KR" dirty="0"/>
              <a:t>(photo by </a:t>
            </a:r>
            <a:r>
              <a:rPr lang="ko-KR" altLang="en-US" dirty="0" err="1"/>
              <a:t>쉰지식인</a:t>
            </a:r>
            <a:r>
              <a:rPr lang="en-US" altLang="ko-KR" dirty="0"/>
              <a:t>), </a:t>
            </a:r>
            <a:r>
              <a:rPr lang="ko-KR" altLang="en-US" dirty="0" err="1"/>
              <a:t>한국민족문화대백과사전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4B3699C-F09E-E5E2-BF07-412DF40A19BF}"/>
              </a:ext>
            </a:extLst>
          </p:cNvPr>
          <p:cNvSpPr txBox="1">
            <a:spLocks/>
          </p:cNvSpPr>
          <p:nvPr/>
        </p:nvSpPr>
        <p:spPr>
          <a:xfrm>
            <a:off x="418476" y="407029"/>
            <a:ext cx="11626855" cy="558821"/>
          </a:xfrm>
          <a:prstGeom prst="rect">
            <a:avLst/>
          </a:prstGeom>
          <a:noFill/>
        </p:spPr>
        <p:txBody>
          <a:bodyPr vert="horz" lIns="91440" tIns="72000" rIns="91440" bIns="7200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Guardian of the Palace, </a:t>
            </a:r>
            <a:r>
              <a:rPr lang="en-US" altLang="ko-KR" dirty="0" err="1">
                <a:solidFill>
                  <a:schemeClr val="accent2">
                    <a:lumMod val="50000"/>
                  </a:schemeClr>
                </a:solidFill>
              </a:rPr>
              <a:t>Haechi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 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해치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2A6A66-E6F8-1CDC-F65A-E9ACFB575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7" y="1660316"/>
            <a:ext cx="5551359" cy="40825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4689F3C-5344-3699-A363-7559A22C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04" y="1660317"/>
            <a:ext cx="3060391" cy="40825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1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D0802-349B-BE39-62D1-389B75B17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10AED80-5BBA-138B-5FDB-8DD20739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46" y="292608"/>
            <a:ext cx="7386066" cy="63480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600" b="1" dirty="0" err="1">
                <a:ln w="3175">
                  <a:solidFill>
                    <a:schemeClr val="tx1"/>
                  </a:solidFill>
                </a:ln>
              </a:rPr>
              <a:t>Haechi</a:t>
            </a:r>
            <a:r>
              <a:rPr lang="en-US" altLang="ko-KR" sz="3600" b="1" dirty="0">
                <a:ln w="3175">
                  <a:solidFill>
                    <a:schemeClr val="tx1"/>
                  </a:solidFill>
                </a:ln>
              </a:rPr>
              <a:t>: Guardian of the Palace</a:t>
            </a:r>
          </a:p>
          <a:p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A mythical creature and a symbol of justice that judges right from wrong.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A </a:t>
            </a: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sacred guardian believed to prevent fire and disaster.</a:t>
            </a:r>
          </a:p>
          <a:p>
            <a:pPr marL="0" indent="0">
              <a:buNone/>
            </a:pPr>
            <a:endParaRPr lang="en-US" altLang="ko-KR" sz="2800" b="1" dirty="0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en-US" altLang="ko-KR" sz="3600" b="1" dirty="0">
                <a:ln w="3175">
                  <a:solidFill>
                    <a:schemeClr val="tx1"/>
                  </a:solidFill>
                </a:ln>
              </a:rPr>
              <a:t>Guardian of the Palace</a:t>
            </a:r>
          </a:p>
          <a:p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Symbol of the Sa-</a:t>
            </a:r>
            <a:r>
              <a:rPr lang="en-US" altLang="ko-KR" sz="3000" b="1" dirty="0" err="1">
                <a:ln w="3175">
                  <a:solidFill>
                    <a:schemeClr val="tx1"/>
                  </a:solidFill>
                </a:ln>
              </a:rPr>
              <a:t>heon</a:t>
            </a: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-</a:t>
            </a:r>
            <a:r>
              <a:rPr lang="en-US" altLang="ko-KR" sz="3000" b="1" dirty="0" err="1">
                <a:ln w="3175">
                  <a:solidFill>
                    <a:schemeClr val="tx1"/>
                  </a:solidFill>
                </a:ln>
              </a:rPr>
              <a:t>bu</a:t>
            </a: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, monitoring the discipline of officials.</a:t>
            </a:r>
          </a:p>
          <a:p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A legend says it was placed at Gwang-</a:t>
            </a:r>
            <a:r>
              <a:rPr lang="en-US" altLang="ko-KR" sz="3000" b="1" dirty="0" err="1">
                <a:ln w="3175">
                  <a:solidFill>
                    <a:schemeClr val="tx1"/>
                  </a:solidFill>
                </a:ln>
              </a:rPr>
              <a:t>hwa</a:t>
            </a: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-mun to block fire energy from Gwan-</a:t>
            </a:r>
            <a:r>
              <a:rPr lang="en-US" altLang="ko-KR" sz="3000" b="1" dirty="0" err="1">
                <a:ln w="3175">
                  <a:solidFill>
                    <a:schemeClr val="tx1"/>
                  </a:solidFill>
                </a:ln>
              </a:rPr>
              <a:t>ak</a:t>
            </a: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-</a:t>
            </a:r>
            <a:r>
              <a:rPr lang="en-US" altLang="ko-KR" sz="3000" b="1" dirty="0" err="1">
                <a:ln w="3175">
                  <a:solidFill>
                    <a:schemeClr val="tx1"/>
                  </a:solidFill>
                </a:ln>
              </a:rPr>
              <a:t>san</a:t>
            </a: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 Mountain.</a:t>
            </a:r>
            <a:endParaRPr lang="ko-KR" altLang="en-US" sz="3000" b="1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1FB596-AB7D-957C-897F-A4636797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C8E775-C0D6-910E-5A34-32365935E0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24499"/>
            <a:ext cx="12192000" cy="619397"/>
          </a:xfrm>
        </p:spPr>
        <p:txBody>
          <a:bodyPr/>
          <a:lstStyle/>
          <a:p>
            <a:r>
              <a:rPr lang="en-US" altLang="ko-KR" dirty="0"/>
              <a:t>ko.wikipedia.org/wiki/</a:t>
            </a:r>
            <a:r>
              <a:rPr lang="ko-KR" altLang="en-US" dirty="0"/>
              <a:t>광화문 </a:t>
            </a:r>
            <a:r>
              <a:rPr lang="en-US" altLang="ko-KR" dirty="0"/>
              <a:t>(photo by Cornell</a:t>
            </a:r>
            <a:r>
              <a:rPr lang="ko-KR" altLang="en-US" dirty="0"/>
              <a:t> </a:t>
            </a:r>
            <a:r>
              <a:rPr lang="en-US" altLang="ko-KR" dirty="0"/>
              <a:t>University</a:t>
            </a:r>
            <a:r>
              <a:rPr lang="ko-KR" altLang="en-US" dirty="0"/>
              <a:t> </a:t>
            </a:r>
            <a:r>
              <a:rPr lang="en-US" altLang="ko-KR" dirty="0"/>
              <a:t>Library), ko.wikipedia.org/wiki/</a:t>
            </a:r>
            <a:r>
              <a:rPr lang="ko-KR" altLang="en-US" dirty="0"/>
              <a:t>해태상 </a:t>
            </a:r>
            <a:r>
              <a:rPr lang="en-US" altLang="ko-KR" dirty="0"/>
              <a:t>(photo by </a:t>
            </a:r>
            <a:r>
              <a:rPr lang="ko-KR" altLang="en-US" dirty="0" err="1"/>
              <a:t>쉰지식인</a:t>
            </a:r>
            <a:r>
              <a:rPr lang="en-US" altLang="ko-KR" dirty="0"/>
              <a:t>), </a:t>
            </a:r>
            <a:r>
              <a:rPr lang="ko-KR" altLang="en-US" dirty="0" err="1"/>
              <a:t>한국민족문화대백과사전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917B50F-3C8D-5591-5328-CD05FC74B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66" y="257879"/>
            <a:ext cx="4249837" cy="312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F48013E6-C3F2-AB1B-99E8-AEACF4C9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051" y="3600716"/>
            <a:ext cx="2051638" cy="273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{&quot;position&quot;:{&quot;x&quot;:0.006527698133140802,&quot;y&quot;:-0.03200053796172142,&quot;z&quot;:-0.01192807499319315},&quot;rotation&quot;:{&quot;x&quot;:0.0,&quot;y&quot;:0.003403476206585765,&quot;z&quot;:0.0,&quot;w&quot;:0.9999942779541016},&quot;scale&quot;:{&quot;x&quot;:0.3333333134651184,&quot;y&quot;:0.3333333134651184,&quot;z&quot;:0.3333333134651184}}">
            <a:extLst>
              <a:ext uri="{FF2B5EF4-FFF2-40B4-BE49-F238E27FC236}">
                <a16:creationId xmlns:a16="http://schemas.microsoft.com/office/drawing/2014/main" id="{FA6B3E73-EEBC-DF99-1EFF-56F651D168C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-1270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18328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1E161-E614-7579-F699-AC738D24A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B75920-5AD6-591C-2C1C-2214E0FA7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04" y="760485"/>
            <a:ext cx="9179796" cy="5126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Horns</a:t>
            </a:r>
          </a:p>
          <a:p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A symbol of justice to punish the guilty.</a:t>
            </a:r>
          </a:p>
          <a:p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Unlike the traditional single-horned </a:t>
            </a:r>
            <a:r>
              <a:rPr lang="en-US" altLang="ko-KR" sz="3000" b="1" dirty="0" err="1">
                <a:ln w="3175">
                  <a:solidFill>
                    <a:schemeClr val="tx1"/>
                  </a:solidFill>
                </a:ln>
              </a:rPr>
              <a:t>Haechi</a:t>
            </a: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, </a:t>
            </a:r>
            <a:b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</a:b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the Gwang-</a:t>
            </a:r>
            <a:r>
              <a:rPr lang="en-US" altLang="ko-KR" sz="3000" b="1" dirty="0" err="1">
                <a:ln w="3175">
                  <a:solidFill>
                    <a:schemeClr val="tx1"/>
                  </a:solidFill>
                </a:ln>
              </a:rPr>
              <a:t>hwa</a:t>
            </a: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-mun statue has traces of two inwardly curled horns.</a:t>
            </a:r>
          </a:p>
          <a:p>
            <a:endParaRPr lang="en-US" altLang="ko-KR" b="1" dirty="0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Bell on the Neck</a:t>
            </a:r>
          </a:p>
          <a:p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 A warning symbol that rings to alert of impending disaster.</a:t>
            </a:r>
          </a:p>
          <a:p>
            <a:endParaRPr lang="en-US" altLang="ko-KR" b="1" dirty="0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Scales on the Body</a:t>
            </a:r>
          </a:p>
          <a:p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Symbolizes the energy of water to prevent fire.</a:t>
            </a:r>
            <a:endParaRPr lang="ko-KR" altLang="en-US" sz="3000" b="1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3B2F79-519E-0763-7D6E-BA6CA7246E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746" y="78333"/>
            <a:ext cx="11626855" cy="558821"/>
          </a:xfrm>
        </p:spPr>
        <p:txBody>
          <a:bodyPr>
            <a:noAutofit/>
          </a:bodyPr>
          <a:lstStyle/>
          <a:p>
            <a:r>
              <a:rPr lang="en-US" altLang="ko-KR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Physical Features &amp; Symbolism</a:t>
            </a:r>
            <a:endParaRPr lang="ko-KR" altLang="en-US" dirty="0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BEEA0-2833-5B2E-CD41-E5B4A1F5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FD9439-7D01-E481-34D6-268BBD49AA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국가유산청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F0115F-306F-80CF-7DA7-419098DAE4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9" r="10400"/>
          <a:stretch>
            <a:fillRect/>
          </a:stretch>
        </p:blipFill>
        <p:spPr>
          <a:xfrm>
            <a:off x="9415384" y="2663621"/>
            <a:ext cx="2659656" cy="16346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900997-D64F-EBA1-107A-F36B50A0A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384" y="310940"/>
            <a:ext cx="2659656" cy="22293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5E04E1-1686-6837-7F6A-D4683F6942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5768" b="27869"/>
          <a:stretch>
            <a:fillRect/>
          </a:stretch>
        </p:blipFill>
        <p:spPr>
          <a:xfrm>
            <a:off x="9415384" y="4430393"/>
            <a:ext cx="2659656" cy="2063523"/>
          </a:xfrm>
          <a:prstGeom prst="rect">
            <a:avLst/>
          </a:prstGeom>
        </p:spPr>
      </p:pic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91FE1D17-1FD6-C972-783A-326C0BD4898B}"/>
              </a:ext>
            </a:extLst>
          </p:cNvPr>
          <p:cNvSpPr/>
          <p:nvPr/>
        </p:nvSpPr>
        <p:spPr>
          <a:xfrm>
            <a:off x="106695" y="1030023"/>
            <a:ext cx="184436" cy="1861574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CA54F5B3-E753-F576-98A6-BA48F6E1617C}"/>
              </a:ext>
            </a:extLst>
          </p:cNvPr>
          <p:cNvSpPr/>
          <p:nvPr/>
        </p:nvSpPr>
        <p:spPr>
          <a:xfrm>
            <a:off x="101622" y="3966403"/>
            <a:ext cx="167382" cy="724590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D5A1F9D4-B213-CB21-8CF1-A6631DB29760}"/>
              </a:ext>
            </a:extLst>
          </p:cNvPr>
          <p:cNvSpPr/>
          <p:nvPr/>
        </p:nvSpPr>
        <p:spPr>
          <a:xfrm>
            <a:off x="113567" y="5887202"/>
            <a:ext cx="143491" cy="509026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{&quot;position&quot;:{&quot;x&quot;:0.7169801592826843,&quot;y&quot;:-0.7329928874969482,&quot;z&quot;:0.970890998840332},&quot;rotation&quot;:{&quot;x&quot;:0.053270403295755389,&quot;y&quot;:0.8155938386917114,&quot;z&quot;:-0.5742326974868774,&quot;w&quot;:-0.04718039184808731},&quot;scale&quot;:{&quot;x&quot;:0.7861080169677734,&quot;y&quot;:0.7861080169677734,&quot;z&quot;:0.7861080169677734}}">
            <a:extLst>
              <a:ext uri="{FF2B5EF4-FFF2-40B4-BE49-F238E27FC236}">
                <a16:creationId xmlns:a16="http://schemas.microsoft.com/office/drawing/2014/main" id="{13B96DFA-7CC3-A1B0-38EE-C4D562B58D4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-1270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10" name="그림 9" descr="{&quot;position&quot;:{&quot;x&quot;:-0.006827786099165678,&quot;y&quot;:-0.5583402514457703,&quot;z&quot;:0.5818147659301758},&quot;rotation&quot;:{&quot;x&quot;:-0.02288992516696453,&quot;y&quot;:0.7083567380905151,&quot;z&quot;:-0.030938737094402314,&quot;w&quot;:0.7048047780990601},&quot;scale&quot;:{&quot;x&quot;:0.7861080169677734,&quot;y&quot;:0.7861080169677734,&quot;z&quot;:0.7861080169677734}}">
            <a:extLst>
              <a:ext uri="{FF2B5EF4-FFF2-40B4-BE49-F238E27FC236}">
                <a16:creationId xmlns:a16="http://schemas.microsoft.com/office/drawing/2014/main" id="{57BA57F5-3B52-3E08-A81E-0E7087D1A79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6858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11" name="그림 10" descr="{&quot;position&quot;:{&quot;x&quot;:-0.04356144741177559,&quot;y&quot;:-0.4594396650791168,&quot;z&quot;:0.16803285479545594},&quot;rotation&quot;:{&quot;x&quot;:0.003424160648137331,&quot;y&quot;:0.9965217113494873,&quot;z&quot;:-0.08301986753940582,&quot;w&quot;:0.0063741859048604969},&quot;scale&quot;:{&quot;x&quot;:0.5672404170036316,&quot;y&quot;:0.5672404170036316,&quot;z&quot;:0.5672404170036316}}">
            <a:extLst>
              <a:ext uri="{FF2B5EF4-FFF2-40B4-BE49-F238E27FC236}">
                <a16:creationId xmlns:a16="http://schemas.microsoft.com/office/drawing/2014/main" id="{609FCA5A-8B24-83D8-A189-9B8DA638E9F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14986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29556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A7017-0CE4-5B39-DC60-94B7E937E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5359BB-0D56-5F4E-8C4E-61D3F137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47" y="981920"/>
            <a:ext cx="7349489" cy="5126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Crouching Stance</a:t>
            </a:r>
          </a:p>
          <a:p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Front legs upright, hips lowered</a:t>
            </a:r>
          </a:p>
          <a:p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A posture of constant vigilance, watching for evil spirits.</a:t>
            </a:r>
          </a:p>
          <a:p>
            <a:pPr marL="0" indent="0">
              <a:buNone/>
            </a:pPr>
            <a:endParaRPr lang="en-US" altLang="ko-KR" sz="3000" b="1" dirty="0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Gaze Direction</a:t>
            </a:r>
          </a:p>
          <a:p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Facing outward from the palace (towards Gwan-</a:t>
            </a:r>
            <a:r>
              <a:rPr lang="en-US" altLang="ko-KR" sz="3000" b="1" dirty="0" err="1">
                <a:ln w="3175">
                  <a:solidFill>
                    <a:schemeClr val="tx1"/>
                  </a:solidFill>
                </a:ln>
              </a:rPr>
              <a:t>ak</a:t>
            </a: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-</a:t>
            </a:r>
            <a:r>
              <a:rPr lang="en-US" altLang="ko-KR" sz="3000" b="1" dirty="0" err="1">
                <a:ln w="3175">
                  <a:solidFill>
                    <a:schemeClr val="tx1"/>
                  </a:solidFill>
                </a:ln>
              </a:rPr>
              <a:t>san</a:t>
            </a:r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 Mountain).</a:t>
            </a:r>
          </a:p>
          <a:p>
            <a:r>
              <a:rPr lang="en-US" altLang="ko-KR" sz="3000" b="1" dirty="0">
                <a:ln w="3175">
                  <a:solidFill>
                    <a:schemeClr val="tx1"/>
                  </a:solidFill>
                </a:ln>
              </a:rPr>
              <a:t>Guarding against external disasters and fire energy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CF4505-1796-917A-CF50-A41A78F4F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Pose and Gaze</a:t>
            </a:r>
            <a:endParaRPr lang="ko-KR" altLang="en-US" dirty="0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6D906-E054-A14A-124C-49BECB91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CCE69D-9914-9158-DB72-1DB3878C8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국가유산청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E74E0D-0E0C-BEBE-AF21-19A6C5B9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992" y="299903"/>
            <a:ext cx="3100842" cy="2465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C802AB-96BD-F863-9801-D99CAACEC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992" y="2966205"/>
            <a:ext cx="3130085" cy="3668751"/>
          </a:xfrm>
          <a:prstGeom prst="rect">
            <a:avLst/>
          </a:prstGeom>
        </p:spPr>
      </p:pic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EA3284DA-D658-94B0-D09E-6516D0C30F90}"/>
              </a:ext>
            </a:extLst>
          </p:cNvPr>
          <p:cNvSpPr/>
          <p:nvPr/>
        </p:nvSpPr>
        <p:spPr>
          <a:xfrm>
            <a:off x="94995" y="1296751"/>
            <a:ext cx="174009" cy="1456538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D3363587-7C8A-D547-B8F6-18FB27CA2DC2}"/>
              </a:ext>
            </a:extLst>
          </p:cNvPr>
          <p:cNvSpPr/>
          <p:nvPr/>
        </p:nvSpPr>
        <p:spPr>
          <a:xfrm>
            <a:off x="94995" y="3831337"/>
            <a:ext cx="174009" cy="1975104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{&quot;position&quot;:{&quot;x&quot;:0.01811731979250908,&quot;y&quot;:-0.48237359523773196,&quot;z&quot;:0.13997429609298707},&quot;rotation&quot;:{&quot;x&quot;:-0.04589071497321129,&quot;y&quot;:0.040908556431531909,&quot;z&quot;:0.008928817696869374,&quot;w&quot;:0.998068630695343},&quot;scale&quot;:{&quot;x&quot;:0.5934193730354309,&quot;y&quot;:0.5934193730354309,&quot;z&quot;:0.5934193730354309}}">
            <a:extLst>
              <a:ext uri="{FF2B5EF4-FFF2-40B4-BE49-F238E27FC236}">
                <a16:creationId xmlns:a16="http://schemas.microsoft.com/office/drawing/2014/main" id="{83C5FE2E-847E-E8F2-612A-E6DFB5003E2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-1270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10" name="그림 9" descr="{&quot;position&quot;:{&quot;x&quot;:0.0631692036986351,&quot;y&quot;:-0.4064124822616577,&quot;z&quot;:0.29475992918014529},&quot;rotation&quot;:{&quot;x&quot;:-0.0033962284214794637,&quot;y&quot;:0.5974951982498169,&quot;z&quot;:-0.03146710991859436,&quot;w&quot;:0.801247775554657},&quot;scale&quot;:{&quot;x&quot;:0.5934193730354309,&quot;y&quot;:0.5934193730354309,&quot;z&quot;:0.5934193730354309}}">
            <a:extLst>
              <a:ext uri="{FF2B5EF4-FFF2-40B4-BE49-F238E27FC236}">
                <a16:creationId xmlns:a16="http://schemas.microsoft.com/office/drawing/2014/main" id="{4CDEB013-3A06-241F-B3D0-B0E5EF085AE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685800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351493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16238</TotalTime>
  <Words>578</Words>
  <Application>Microsoft Office PowerPoint</Application>
  <PresentationFormat>와이드스크린</PresentationFormat>
  <Paragraphs>99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Aptos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Dongjune Ryu</dc:creator>
  <cp:lastModifiedBy>Jung Who Nam</cp:lastModifiedBy>
  <cp:revision>672</cp:revision>
  <dcterms:created xsi:type="dcterms:W3CDTF">2024-09-16T08:04:26Z</dcterms:created>
  <dcterms:modified xsi:type="dcterms:W3CDTF">2025-10-10T02:08:58Z</dcterms:modified>
</cp:coreProperties>
</file>